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730-D2BA-4B86-98C9-3610B28FAA03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2EC-1A78-4DE9-B1DD-EB850F9B0B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730-D2BA-4B86-98C9-3610B28FAA03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2EC-1A78-4DE9-B1DD-EB850F9B0B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730-D2BA-4B86-98C9-3610B28FAA03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2EC-1A78-4DE9-B1DD-EB850F9B0B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730-D2BA-4B86-98C9-3610B28FAA03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2EC-1A78-4DE9-B1DD-EB850F9B0B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730-D2BA-4B86-98C9-3610B28FAA03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2EC-1A78-4DE9-B1DD-EB850F9B0B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730-D2BA-4B86-98C9-3610B28FAA03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2EC-1A78-4DE9-B1DD-EB850F9B0B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730-D2BA-4B86-98C9-3610B28FAA03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2EC-1A78-4DE9-B1DD-EB850F9B0B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730-D2BA-4B86-98C9-3610B28FAA03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2EC-1A78-4DE9-B1DD-EB850F9B0B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730-D2BA-4B86-98C9-3610B28FAA03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2EC-1A78-4DE9-B1DD-EB850F9B0B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730-D2BA-4B86-98C9-3610B28FAA03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2EC-1A78-4DE9-B1DD-EB850F9B0B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730-D2BA-4B86-98C9-3610B28FAA03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2EC-1A78-4DE9-B1DD-EB850F9B0B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7B730-D2BA-4B86-98C9-3610B28FAA03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8E2EC-1A78-4DE9-B1DD-EB850F9B0BD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savioli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9664"/>
            <a:ext cx="9143999" cy="6518671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23528" y="400506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smtClean="0"/>
              <a:t>SPAZIO </a:t>
            </a:r>
            <a:r>
              <a:rPr lang="it-IT" b="1" smtClean="0"/>
              <a:t>SAVIOLI, CONSEGNA </a:t>
            </a:r>
            <a:r>
              <a:rPr lang="it-IT" b="1" dirty="0" smtClean="0"/>
              <a:t>ROAD BOOK/CENTRO ACCREDITI/SALA STAMPA</a:t>
            </a:r>
            <a:endParaRPr lang="it-IT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2</cp:revision>
  <dcterms:created xsi:type="dcterms:W3CDTF">2020-10-12T10:17:10Z</dcterms:created>
  <dcterms:modified xsi:type="dcterms:W3CDTF">2020-10-12T10:21:56Z</dcterms:modified>
</cp:coreProperties>
</file>