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79DA-8B5E-46C9-9C94-DAF02556233C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CF165-B3C9-4957-BD5C-B84D428D0FA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DIREZ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4"/>
            <a:ext cx="9144000" cy="684907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539553" y="69269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5576" y="908720"/>
            <a:ext cx="78488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DIREZIONE GARA/SEGRETERIA, TEATRO DEI CORAGGIOSI</a:t>
            </a:r>
            <a:endParaRPr lang="it-IT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1</cp:revision>
  <dcterms:created xsi:type="dcterms:W3CDTF">2020-08-24T15:58:02Z</dcterms:created>
  <dcterms:modified xsi:type="dcterms:W3CDTF">2020-08-24T16:01:48Z</dcterms:modified>
</cp:coreProperties>
</file>